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59" r:id="rId4"/>
    <p:sldId id="257" r:id="rId5"/>
    <p:sldId id="273" r:id="rId6"/>
    <p:sldId id="272" r:id="rId7"/>
    <p:sldId id="266" r:id="rId8"/>
    <p:sldId id="258" r:id="rId9"/>
    <p:sldId id="261" r:id="rId10"/>
    <p:sldId id="256" r:id="rId11"/>
    <p:sldId id="267" r:id="rId12"/>
    <p:sldId id="263" r:id="rId13"/>
    <p:sldId id="274" r:id="rId14"/>
    <p:sldId id="270" r:id="rId15"/>
    <p:sldId id="271" r:id="rId16"/>
    <p:sldId id="269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7E532-B37A-41E0-B46B-67C91D4C81E7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BC66-D849-45BF-BA09-3271A055A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93B4-3F66-4A85-AA12-95647888AC24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81DB-0C89-427E-8E76-478F9388E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7B1E-530A-4BBE-8B46-E2CA41A76D02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70CF-1C7C-46F5-9A5F-A14E43385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273F-3926-47C8-A908-F302BF3A0531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02C2-10F9-4BB2-B1AE-1CF277FFA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4651-52B6-4E9C-81CD-BA564304B238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FEF4F-9953-4E99-860F-D9C2CD245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8FBB3-F43F-4689-B0DF-502DB534CE17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AC1B3-2E11-4C11-9215-CD0A0E53B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04D8F-67BE-449D-9EB6-5599183B9E6A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590E6-956E-427C-A022-39EED9E12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65213-3A50-45E5-A71C-D8830A6828CF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FC043-5A11-40BF-BBDD-D3B3B85E7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6A83-619F-4A3D-BA59-4F91640644E7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70EC0-8FFA-43D0-8E31-D2082300F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02D2-6A56-455C-8E36-2D1DEB2C87C2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5320-D5BE-49EF-8430-56A08303C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BAF1A-5E3B-43E8-87D4-399FB98C9EBC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6D50-2B9B-4BF0-8383-3C9E128D7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0948A1-A0F6-4F43-81D6-5D8C4393C0C3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F5F36B-B291-4E27-A959-4BE1443D2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776413" y="681038"/>
            <a:ext cx="8393112" cy="40274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Спасите голос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феи Песни.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1775" y="-163513"/>
            <a:ext cx="293370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2" y="2412019"/>
            <a:ext cx="5256995" cy="4265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06263 0.12732 C 0.06823 0.13426 0.07604 0.14468 0.08281 0.15116 C 0.08932 0.15764 0.09219 0.15903 0.09961 0.16505 C 0.10182 0.16713 0.10404 0.16898 0.10625 0.17107 C 0.1082 0.17292 0.10989 0.17547 0.11185 0.17709 C 0.11406 0.17871 0.11641 0.1794 0.11862 0.18102 C 0.12851 0.18889 0.11458 0.18172 0.12643 0.18704 C 0.13021 0.19144 0.13034 0.19236 0.13542 0.19491 C 0.13724 0.19607 0.13919 0.19607 0.14101 0.19699 C 0.15325 0.20348 0.13945 0.20232 0.16107 0.20301 L 0.28203 0.20486 C 0.28463 0.20625 0.28724 0.20787 0.28984 0.20903 C 0.3043 0.21435 0.29271 0.2081 0.30104 0.21297 C 0.30325 0.21551 0.30547 0.21852 0.30768 0.22084 C 0.30911 0.22246 0.31081 0.22338 0.31224 0.22477 C 0.31458 0.22732 0.31888 0.23287 0.31888 0.23287 C 0.32331 0.24468 0.31849 0.23357 0.32565 0.24283 C 0.33463 0.25417 0.32083 0.24537 0.33802 0.26065 C 0.33945 0.26204 0.34114 0.26297 0.34245 0.26459 C 0.34635 0.26968 0.34935 0.27685 0.35364 0.28056 C 0.35664 0.28334 0.35989 0.28496 0.36263 0.28866 C 0.37005 0.29861 0.36406 0.29098 0.37266 0.30047 C 0.3776 0.30602 0.37422 0.30348 0.37943 0.30648 C 0.38086 0.30857 0.38229 0.31065 0.38385 0.3125 C 0.38489 0.31389 0.3862 0.31482 0.38724 0.31644 C 0.38841 0.31829 0.38932 0.32084 0.39062 0.32246 C 0.39557 0.32917 0.39739 0.32848 0.40286 0.33426 C 0.40638 0.33797 0.40937 0.34306 0.41302 0.3463 C 0.41445 0.34769 0.41588 0.34908 0.41745 0.35023 C 0.42422 0.35556 0.41706 0.34792 0.42643 0.35625 C 0.42838 0.3581 0.43008 0.36042 0.43203 0.36227 C 0.43307 0.3632 0.43424 0.36343 0.43529 0.36412 C 0.44687 0.37292 0.43125 0.3632 0.44648 0.37223 C 0.47669 0.36852 0.45547 0.37361 0.46667 0.36829 C 0.46966 0.36667 0.47565 0.36412 0.47565 0.36412 C 0.47708 0.36482 0.47891 0.36459 0.48008 0.36621 C 0.48099 0.3676 0.48086 0.37014 0.48125 0.37223 C 0.48164 0.37477 0.4819 0.37755 0.48242 0.3801 C 0.48307 0.38426 0.48385 0.3882 0.48463 0.39213 L 0.48568 0.39815 C 0.48424 0.44375 0.48463 0.42199 0.48463 0.46389 L 0.47682 0.40209 L 0.48802 0.39815 " pathEditMode="relative" ptsTypes="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-fotki.yandex.ru/get/3211/317423245.1c/0_10cca0_dec37f68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0"/>
            <a:ext cx="4332287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263" y="0"/>
            <a:ext cx="3032125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58" y="2298342"/>
            <a:ext cx="5616100" cy="4557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56 0.17222 L 0.12656 0.17245 C 0.13021 0.17685 0.1345 0.18032 0.13763 0.18611 C 0.14206 0.19375 0.13971 0.19051 0.1444 0.19606 C 0.14948 0.20972 0.14635 0.20648 0.15221 0.20995 C 0.1526 0.2118 0.15286 0.21388 0.15338 0.21597 C 0.1539 0.21805 0.15508 0.21967 0.1556 0.22176 C 0.16094 0.24305 0.15495 0.22615 0.16002 0.23981 C 0.16224 0.25115 0.16315 0.25509 0.16458 0.26759 C 0.16497 0.27083 0.16523 0.2743 0.16562 0.27754 C 0.16601 0.28009 0.1664 0.28287 0.16679 0.28541 C 0.1681 0.29305 0.16901 0.29861 0.17122 0.30532 C 0.17265 0.30949 0.17422 0.31342 0.17578 0.31736 C 0.17643 0.31921 0.17682 0.32199 0.17799 0.32314 C 0.18021 0.32592 0.18216 0.32963 0.18476 0.33125 C 0.19336 0.33634 0.18919 0.33356 0.197 0.33912 C 0.2 0.33842 0.20312 0.33912 0.20599 0.33726 C 0.20716 0.33634 0.20742 0.3331 0.2082 0.33125 C 0.20963 0.32777 0.21094 0.3243 0.21263 0.32129 C 0.21367 0.31967 0.21497 0.31875 0.21601 0.31736 C 0.222 0.30972 0.21849 0.3125 0.22383 0.30926 C 0.22604 0.29768 0.22331 0.30833 0.22838 0.2993 C 0.23346 0.29051 0.22747 0.29537 0.23398 0.29143 C 0.23476 0.28935 0.23489 0.28588 0.2362 0.28541 C 0.23802 0.28495 0.24948 0.28541 0.25416 0.28935 C 0.25534 0.29051 0.25638 0.29213 0.25742 0.29351 C 0.2582 0.29537 0.25859 0.29791 0.25976 0.2993 C 0.26068 0.30069 0.26224 0.3 0.26302 0.30138 C 0.26393 0.30277 0.26354 0.30555 0.26419 0.3074 C 0.2651 0.30972 0.2664 0.31134 0.26758 0.31342 C 0.27005 0.32685 0.26653 0.31226 0.272 0.32314 C 0.28112 0.34189 0.27226 0.33032 0.27982 0.33912 C 0.28021 0.3412 0.28034 0.34328 0.28099 0.34513 C 0.28828 0.36875 0.28151 0.34838 0.29219 0.36111 C 0.30325 0.37407 0.29622 0.36875 0.31458 0.37106 C 0.32344 0.37314 0.32812 0.37546 0.33802 0.37106 C 0.33932 0.37037 0.33945 0.36689 0.34023 0.36504 C 0.34127 0.36296 0.34271 0.36111 0.34362 0.35902 C 0.34453 0.35717 0.34492 0.35463 0.34583 0.35301 C 0.34713 0.35115 0.34896 0.35069 0.35039 0.34907 C 0.35156 0.34791 0.35247 0.34629 0.35377 0.34513 C 0.35482 0.34421 0.35599 0.34398 0.35703 0.34305 C 0.36575 0.33541 0.35534 0.34213 0.3638 0.33726 C 0.37578 0.3456 0.36315 0.33726 0.375 0.34305 C 0.37721 0.34421 0.38177 0.34722 0.38177 0.34745 C 0.38242 0.34907 0.38294 0.35138 0.38398 0.35301 C 0.38607 0.35694 0.38789 0.3574 0.39062 0.35902 C 0.3944 0.36921 0.39088 0.36226 0.39622 0.36689 C 0.40456 0.3743 0.39362 0.36805 0.40521 0.375 C 0.40664 0.37592 0.4082 0.37638 0.40963 0.37685 C 0.4181 0.38032 0.41719 0.37916 0.42877 0.38101 C 0.43021 0.38032 0.43203 0.38078 0.4332 0.37893 C 0.4345 0.37708 0.43437 0.37338 0.43541 0.37106 C 0.43633 0.36921 0.43763 0.36828 0.4388 0.36689 C 0.44075 0.35648 0.43867 0.36504 0.44323 0.35509 C 0.44583 0.34953 0.44518 0.34745 0.44883 0.34305 C 0.44987 0.34189 0.45117 0.34189 0.45221 0.3412 C 0.4539 0.33263 0.4526 0.3331 0.46002 0.3331 C 0.47096 0.3331 0.48177 0.33449 0.49258 0.33518 C 0.49362 0.33657 0.49466 0.33819 0.49583 0.33912 C 0.49804 0.34097 0.50039 0.34189 0.5026 0.34305 L 0.50937 0.34722 L 0.51263 0.34907 L 0.51601 0.35115 C 0.51823 0.35046 0.5207 0.35092 0.52278 0.34907 C 0.52487 0.34722 0.52708 0.33217 0.52721 0.33125 L 0.52838 0.32523 L 0.52943 0.31921 C 0.53528 0.35 0.52864 0.31828 0.53398 0.33726 C 0.5345 0.33912 0.53463 0.3412 0.53502 0.34305 C 0.53568 0.34583 0.53659 0.34838 0.53737 0.35115 C 0.53776 0.35301 0.53789 0.35509 0.53841 0.35717 C 0.53906 0.35926 0.5401 0.36088 0.54062 0.36296 C 0.54114 0.36481 0.54127 0.36713 0.54179 0.36898 C 0.5431 0.37314 0.54479 0.37685 0.54622 0.38101 C 0.547 0.38287 0.54804 0.38472 0.54857 0.3868 C 0.55026 0.39606 0.54896 0.3912 0.55299 0.40092 C 0.55416 0.40949 0.55403 0.40601 0.55403 0.41088 L 0.55403 0.40671 L 0.55403 0.40694 " pathEditMode="relative" rAng="0" ptsTypes="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8187078186270c67500e7c824af92878a4eed992a2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" y="882650"/>
            <a:ext cx="11839575" cy="524827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66" y="882650"/>
            <a:ext cx="1257364" cy="17828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08349"/>
            <a:ext cx="1293075" cy="1690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91" y="3606085"/>
            <a:ext cx="1399836" cy="1984842"/>
          </a:xfrm>
          <a:prstGeom prst="rect">
            <a:avLst/>
          </a:prstGeom>
        </p:spPr>
      </p:pic>
      <p:pic>
        <p:nvPicPr>
          <p:cNvPr id="7" name="песенка-чудесенка +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5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-fotki.yandex.ru/get/6206/118487494.83/0_719e2_8a68a897_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1093" y="216951"/>
            <a:ext cx="213201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img-fotki.yandex.ru/get/6206/118487494.83/0_719e2_8a68a897_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3888" y="2698750"/>
            <a:ext cx="15208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349285" y="3077983"/>
            <a:ext cx="5563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Какие вы, ребята, молодцы! Справились со всеми испытаниями колдуньи Скрипуньи. А в знак благодарности я, фея Песня, всем дарю нотки моей песенки</a:t>
            </a:r>
            <a:endParaRPr lang="ru-RU" dirty="0"/>
          </a:p>
        </p:txBody>
      </p:sp>
      <p:pic>
        <p:nvPicPr>
          <p:cNvPr id="3" name="песенка-чудесенка +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93487" y="465754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1245" y="5380672"/>
            <a:ext cx="45462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Подготовила:</a:t>
            </a:r>
          </a:p>
          <a:p>
            <a:endParaRPr lang="ru-RU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Музыкальный руководитель</a:t>
            </a:r>
          </a:p>
          <a:p>
            <a:endParaRPr lang="ru-RU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ru-RU" b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Концова</a:t>
            </a:r>
            <a:r>
              <a:rPr lang="ru-RU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О.П.</a:t>
            </a:r>
            <a:endParaRPr lang="ru-RU" b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109538"/>
            <a:ext cx="12334875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zakazat-furu.ru/d/695888/d/letajushhij__konvert__v__aeroport__mineralnye__vody__mr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4033">
            <a:off x="79375" y="-582613"/>
            <a:ext cx="11383963" cy="84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33947" y="2789914"/>
            <a:ext cx="5185137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Детям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средней группы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детского сада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950" y="-6350"/>
            <a:ext cx="1026318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52700" y="796925"/>
            <a:ext cx="7123113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Здравствуйте, дорогие ребята!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Пишет вам фея Песня. Злая колдунья Скрипунья украла мой голос, раскидала все нотки моего голоса.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Я теперь не могу петь.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Помогите мне, пожалуйста!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8187078186270c67500e7c824af92878a4eed992a2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882650"/>
            <a:ext cx="11839575" cy="5248275"/>
          </a:xfrm>
          <a:prstGeom prst="rect">
            <a:avLst/>
          </a:prstGeom>
          <a:noFill/>
        </p:spPr>
      </p:pic>
      <p:pic>
        <p:nvPicPr>
          <p:cNvPr id="28683" name="Picture 11" descr="84gz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0650" y="1598613"/>
            <a:ext cx="1655763" cy="1808162"/>
          </a:xfrm>
          <a:prstGeom prst="rect">
            <a:avLst/>
          </a:prstGeom>
          <a:noFill/>
        </p:spPr>
      </p:pic>
      <p:pic>
        <p:nvPicPr>
          <p:cNvPr id="28684" name="Picture 12" descr="0ku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7591" y="2943717"/>
            <a:ext cx="1489075" cy="1806575"/>
          </a:xfrm>
          <a:prstGeom prst="rect">
            <a:avLst/>
          </a:prstGeom>
          <a:noFill/>
        </p:spPr>
      </p:pic>
      <p:pic>
        <p:nvPicPr>
          <p:cNvPr id="28685" name="Picture 13" descr="9wtn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5463" y="457200"/>
            <a:ext cx="1320800" cy="187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" descr="http://baby-planet.com.ua/uploads/product/25/1/24984/max/24984_617d946c5c0aae91c3445209074783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4700" y="101600"/>
            <a:ext cx="9007475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3597275" y="1157288"/>
            <a:ext cx="1311275" cy="838200"/>
          </a:xfrm>
          <a:prstGeom prst="leftArrow">
            <a:avLst>
              <a:gd name="adj1" fmla="val 50000"/>
              <a:gd name="adj2" fmla="val 3911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294063" y="4056063"/>
            <a:ext cx="1401762" cy="763587"/>
          </a:xfrm>
          <a:prstGeom prst="leftArrow">
            <a:avLst>
              <a:gd name="adj1" fmla="val 50000"/>
              <a:gd name="adj2" fmla="val 4589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7804150" y="1006475"/>
            <a:ext cx="1249363" cy="793750"/>
          </a:xfrm>
          <a:prstGeom prst="rightArrow">
            <a:avLst>
              <a:gd name="adj1" fmla="val 50000"/>
              <a:gd name="adj2" fmla="val 393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8096250" y="3981450"/>
            <a:ext cx="1144588" cy="793750"/>
          </a:xfrm>
          <a:prstGeom prst="rightArrow">
            <a:avLst>
              <a:gd name="adj1" fmla="val 50000"/>
              <a:gd name="adj2" fmla="val 3605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7657" name="Picture 4" descr="http://smayli.ru/data/smiles/ludia-7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0"/>
            <a:ext cx="2136775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half-smile-emot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7588" y="381000"/>
            <a:ext cx="1917700" cy="1917700"/>
          </a:xfrm>
          <a:prstGeom prst="rect">
            <a:avLst/>
          </a:prstGeom>
          <a:noFill/>
        </p:spPr>
      </p:pic>
      <p:pic>
        <p:nvPicPr>
          <p:cNvPr id="27662" name="Picture 2" descr="http://img-fotki.yandex.ru/get/3211/317423245.1c/0_10cca0_dec37f68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775" y="3265488"/>
            <a:ext cx="23368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6" descr="30465492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8788" y="3487738"/>
            <a:ext cx="2493962" cy="215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76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76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76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  <p:bldP spid="276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baby-planet.com.ua/uploads/product/25/1/24984/max/24984_617d946c5c0aae91c3445209074783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2138" y="73025"/>
            <a:ext cx="9007475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6463" y="87313"/>
            <a:ext cx="214471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0"/>
            <a:ext cx="2135188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https://img-fotki.yandex.ru/get/9760/101378623.3b5/0_a4db9_57e3b286_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3" y="2798763"/>
            <a:ext cx="32432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smayli.ru/data/smiles/ludia-73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98013" y="3151188"/>
            <a:ext cx="2255837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173038"/>
            <a:ext cx="2576513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5" y="2154628"/>
            <a:ext cx="5681999" cy="461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4.58333E-6 -3.7037E-7 C 0.00378 -0.0051 0.00716 -0.01204 0.01159 -0.01505 C 0.01328 -0.01644 0.01524 -0.01713 0.0168 -0.01875 C 0.02487 -0.02686 0.01706 -0.02292 0.0263 -0.0301 C 0.02761 -0.03125 0.02917 -0.03125 0.0306 -0.03195 C 0.03268 -0.03311 0.03685 -0.03565 0.03685 -0.03565 C 0.04037 -0.03519 0.04401 -0.03542 0.04753 -0.0338 C 0.04948 -0.03287 0.05091 -0.02987 0.05274 -0.02825 C 0.05521 -0.02593 0.05846 -0.02431 0.0612 -0.02269 C 0.06224 -0.02084 0.06302 -0.01829 0.06432 -0.0169 C 0.06628 -0.01505 0.0707 -0.0132 0.0707 -0.0132 C 0.07292 -0.00741 0.07279 -0.00672 0.07604 -0.00186 C 0.07734 -3.7037E-7 0.07891 0.00162 0.08021 0.0037 C 0.08281 0.00787 0.08568 0.01157 0.08763 0.01689 C 0.0905 0.02476 0.0888 0.02083 0.09284 0.028 C 0.09362 0.03055 0.09401 0.03356 0.09505 0.03564 C 0.09974 0.04583 0.09844 0.02963 0.10234 0.05069 L 0.10456 0.0618 C 0.10703 0.08842 0.1056 0.07037 0.10664 0.12013 C 0.10703 0.13773 0.10703 0.15532 0.10768 0.17268 C 0.10781 0.17592 0.10846 0.17893 0.10873 0.18217 C 0.10912 0.18588 0.10938 0.18958 0.10977 0.19328 C 0.11003 0.19583 0.11055 0.19838 0.11081 0.20092 C 0.1112 0.20463 0.11146 0.20856 0.11185 0.21226 C 0.11263 0.21921 0.11367 0.22384 0.11511 0.23101 L 0.11615 0.23657 L 0.11719 0.24213 C 0.11758 0.24421 0.11758 0.24629 0.11823 0.24791 C 0.11888 0.24976 0.11953 0.25185 0.12031 0.25347 C 0.12461 0.26273 0.12279 0.25532 0.12669 0.26666 C 0.12748 0.26898 0.12787 0.27199 0.12878 0.27407 C 0.13386 0.28541 0.13359 0.2831 0.13828 0.28912 C 0.13971 0.29097 0.14115 0.29282 0.14258 0.2949 C 0.14518 0.29884 0.14557 0.30162 0.14883 0.30416 C 0.15091 0.30578 0.15521 0.30787 0.15521 0.30787 C 0.15625 0.30601 0.15742 0.30439 0.15833 0.30231 C 0.15951 0.3 0.16016 0.29699 0.16159 0.2949 C 0.1724 0.27754 0.16393 0.29259 0.17109 0.28541 C 0.17331 0.28333 0.175 0.27939 0.17734 0.278 C 0.17839 0.27731 0.17956 0.27685 0.1806 0.27615 C 0.18164 0.275 0.18255 0.27314 0.18373 0.27222 C 0.18841 0.26875 0.18698 0.27222 0.19115 0.26851 C 0.19219 0.26759 0.1931 0.26574 0.19427 0.26481 C 0.19636 0.26319 0.20065 0.26111 0.20065 0.26111 C 0.20169 0.25972 0.20261 0.2581 0.20378 0.25717 C 0.20508 0.25625 0.20664 0.25601 0.20794 0.25532 C 0.20912 0.25486 0.21016 0.25416 0.2112 0.25347 C 0.21302 0.25023 0.21537 0.24675 0.21641 0.24213 C 0.21823 0.23495 0.2168 0.23101 0.21966 0.22338 C 0.22565 0.2074 0.21836 0.22777 0.22279 0.21226 C 0.22331 0.21018 0.22383 0.20763 0.22487 0.20648 C 0.22682 0.20439 0.23125 0.20277 0.23125 0.20277 L 0.23763 0.21041 L 0.24076 0.21412 C 0.24141 0.21597 0.24206 0.21805 0.24284 0.21967 C 0.24388 0.22175 0.24518 0.22314 0.24609 0.22523 C 0.25208 0.24166 0.24011 0.21851 0.25026 0.23657 C 0.25287 0.25069 0.24935 0.23333 0.25339 0.24791 C 0.25781 0.26342 0.25052 0.24305 0.25664 0.25925 C 0.2569 0.26111 0.25755 0.26273 0.25768 0.26481 C 0.25899 0.28148 0.25912 0.28634 0.25768 0.30231 C 0.25742 0.30439 0.2569 0.30601 0.25664 0.30787 C 0.25625 0.31041 0.25625 0.31319 0.2556 0.3155 C 0.25443 0.31944 0.25261 0.32291 0.2513 0.32685 C 0.25078 0.32847 0.25078 0.33055 0.25026 0.3324 C 0.24883 0.33773 0.24727 0.33958 0.24492 0.34375 C 0.24466 0.34606 0.24427 0.34861 0.24388 0.35115 C 0.24323 0.35509 0.24219 0.35856 0.2418 0.3625 L 0.24076 0.37175 C 0.24115 0.38125 0.24128 0.39074 0.2418 0.4 C 0.24193 0.40208 0.24219 0.40416 0.24284 0.40555 C 0.24362 0.4074 0.24492 0.4081 0.24609 0.40949 L 0.25026 0.4206 C 0.25091 0.42245 0.25195 0.42407 0.25234 0.42638 C 0.25508 0.4405 0.25143 0.42291 0.2556 0.4375 C 0.25873 0.44907 0.25313 0.43703 0.25977 0.45254 C 0.26068 0.45486 0.26198 0.45625 0.26289 0.45833 C 0.2638 0.45995 0.26419 0.46226 0.26511 0.46388 C 0.26602 0.46597 0.26732 0.46736 0.26823 0.46944 C 0.26979 0.47314 0.27096 0.47708 0.2724 0.48078 C 0.27318 0.48263 0.27331 0.48564 0.27461 0.48634 L 0.27774 0.48842 C 0.28047 0.48449 0.28294 0.47939 0.2862 0.47708 C 0.29063 0.47361 0.29805 0.46828 0.30195 0.46388 C 0.30495 0.46064 0.30755 0.45601 0.31042 0.45254 C 0.31146 0.45162 0.3125 0.45138 0.31367 0.45069 C 0.31992 0.44745 0.31992 0.44745 0.32526 0.44513 L 0.33164 0.4375 C 0.33268 0.43634 0.33359 0.43449 0.33477 0.43379 C 0.34128 0.43009 0.33438 0.43449 0.34219 0.42824 C 0.34388 0.42685 0.3457 0.42592 0.3474 0.42453 C 0.35521 0.41828 0.34831 0.42268 0.35482 0.41875 C 0.35625 0.41689 0.35742 0.41458 0.35899 0.41319 C 0.36328 0.40949 0.36589 0.41064 0.36966 0.40555 C 0.37123 0.40347 0.37227 0.40023 0.37383 0.39814 C 0.37474 0.39699 0.37604 0.39722 0.37695 0.39629 C 0.37917 0.39398 0.38112 0.39097 0.38333 0.38865 C 0.38438 0.38773 0.38555 0.38773 0.38646 0.3868 C 0.39649 0.378 0.38776 0.38356 0.39492 0.37939 C 0.39596 0.37685 0.39714 0.3743 0.39818 0.37175 C 0.39961 0.36805 0.40091 0.36435 0.40234 0.36064 L 0.40443 0.35486 L 0.40651 0.3493 C 0.40729 0.34745 0.40768 0.34513 0.40873 0.34375 L 0.41393 0.33611 C 0.41432 0.33425 0.41458 0.3324 0.41498 0.33055 C 0.41576 0.32824 0.41979 0.31851 0.42031 0.31736 C 0.42123 0.31527 0.42266 0.31388 0.42344 0.3118 C 0.42578 0.30578 0.42761 0.29907 0.42982 0.29305 C 0.43073 0.29027 0.43203 0.28796 0.43294 0.28541 C 0.43451 0.28148 0.43828 0.27083 0.44037 0.26666 C 0.44271 0.26203 0.44531 0.25787 0.44779 0.25347 C 0.44883 0.25162 0.44961 0.24907 0.45091 0.24791 C 0.45768 0.24213 0.46458 0.2375 0.47096 0.23101 C 0.47344 0.22847 0.47578 0.22546 0.47839 0.22338 C 0.48099 0.22129 0.48971 0.21713 0.49219 0.21597 C 0.49323 0.21527 0.49414 0.21435 0.49531 0.21412 C 0.49779 0.21319 0.50026 0.21296 0.50274 0.21226 C 0.52904 0.20277 0.49662 0.21273 0.51745 0.20648 C 0.52487 0.20208 0.51849 0.20532 0.53333 0.20277 C 0.53789 0.20208 0.54453 0.20023 0.54922 0.19907 C 0.55221 0.19953 0.55912 0.1993 0.56289 0.20277 C 0.56406 0.2037 0.56511 0.20509 0.56602 0.20648 C 0.56784 0.20902 0.56979 0.21111 0.57136 0.21412 C 0.57305 0.21736 0.57552 0.22523 0.57552 0.22523 C 0.57826 0.23958 0.57461 0.22199 0.57878 0.23657 C 0.5793 0.23842 0.57917 0.24074 0.57982 0.24213 C 0.58373 0.25115 0.58503 0.25231 0.58932 0.25717 C 0.58998 0.25925 0.5905 0.26134 0.59141 0.26296 C 0.59349 0.26643 0.59518 0.26689 0.59779 0.26851 C 0.59987 0.27407 0.6 0.27523 0.603 0.27986 C 0.60404 0.28125 0.60508 0.2824 0.60625 0.28356 C 0.60886 0.29768 0.60495 0.28078 0.61042 0.29305 C 0.61107 0.29444 0.61094 0.29675 0.61146 0.29861 C 0.61276 0.30254 0.61484 0.30555 0.61576 0.30995 C 0.61758 0.31967 0.61615 0.31388 0.62096 0.32685 C 0.62175 0.3287 0.62188 0.33148 0.62305 0.3324 C 0.63216 0.33935 0.62787 0.33703 0.63581 0.33981 C 0.63685 0.3412 0.63802 0.34213 0.63893 0.34375 C 0.6431 0.34976 0.6405 0.3493 0.64323 0.3493 L 0.64323 0.3493 " pathEditMode="relative" ptsTypes="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0" descr="https://im1-tub-ru.yandex.net/i?id=599db2552296dcd2508766bf280412e2&amp;n=33&amp;h=215&amp;w=2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881935"/>
            <a:ext cx="4876800" cy="4876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0" y="771660"/>
            <a:ext cx="5390879" cy="5390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79</Words>
  <Application>Microsoft Office PowerPoint</Application>
  <PresentationFormat>Широкоэкранный</PresentationFormat>
  <Paragraphs>15</Paragraphs>
  <Slides>16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Segoe UI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сказочкина</dc:creator>
  <cp:lastModifiedBy>Пользователь</cp:lastModifiedBy>
  <cp:revision>24</cp:revision>
  <dcterms:created xsi:type="dcterms:W3CDTF">2016-05-03T10:35:13Z</dcterms:created>
  <dcterms:modified xsi:type="dcterms:W3CDTF">2016-05-17T18:36:50Z</dcterms:modified>
</cp:coreProperties>
</file>